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  <p:sldId id="269" r:id="rId15"/>
    <p:sldId id="270" r:id="rId16"/>
    <p:sldId id="271" r:id="rId17"/>
    <p:sldId id="272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8EB81F-CE40-45E7-9319-79E26835CD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99252E4-6A7B-4478-9E73-FD11667C4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470801-B5B7-47B1-85E7-799B4538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21185B-EED8-43C1-B84C-05640798F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06ACB-70E6-4239-BCDD-518A92268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894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8CFD40-F42D-43E1-B88B-E9E742C65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6465A3-CE18-4610-AD3E-3D2275C4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513C78-AFE8-4B24-BC9D-DDC1C4484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85CC1E-E3CD-46E1-89C1-6F57C310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71047C-FE7E-497A-8A29-C465794AA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48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A5FFF5-E09B-4154-A2A9-896B51EDF7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991C68-4E97-4781-AAC4-DD975110D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EB249E-8193-4529-92F5-1D09C1E04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DAF9EC-CBD8-4B3C-AF0B-84029C64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99DF92-91B6-4B9A-9D66-10E0A56E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7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2EE79-2BBF-45EE-BFE7-E357C6776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F3D35A-2B2F-4396-B311-1CCD525EF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B1EA79-10ED-4937-BAC7-A7B685E62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4BE12B-FAA7-4EE4-B4FA-0F9E175C1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05E95-11D4-4B8D-BEFC-CD16BD21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33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CD5E6D-B1EF-4758-B719-41F0C4DBA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D6B423-00D0-44FB-BAB1-4E0A8E429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F395E9-779B-4283-93C0-71360B03A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1072B8-8BA4-445C-A4FE-46E480459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099591-561C-4090-821E-46207781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96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80C7D1-F874-4846-8372-13AEA3DCF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F96A6-B3CF-49D6-BDE4-8758D61C4D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00F4A3-280E-40C5-9E92-668C6C282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19F63B-6B3A-4B23-A201-694334679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5E4779-6F81-4C5C-90B3-4B9137DE5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6E2157-2846-4136-BD7E-669638DDC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325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924B34-201E-44AB-BD8B-82B833F16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F0E6F7-5D89-4AD2-83E8-AC8F769C0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C9004C-A1F6-4C4E-86C3-CD78C85FA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827936-CD3B-4040-821B-F3A136147D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7158E5-F437-451B-A2F5-B64A855CA1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318C73-92E3-4897-A773-6A1BB2751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6DE82B5-1745-4C6A-948B-5B48D29A8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64B3224-38FC-46AD-982D-367C7B67F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22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720E46-3FA8-45A6-8084-4E20FFD93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26B1CB-063F-4022-8741-020E52D14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581DDE0-1925-4A56-9135-8BA13A091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FDA157-4548-463F-BD71-CE4E1E7A3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092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B79074F-D0D2-4EE3-8974-8B0C26C69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D4F336-F435-4FB7-8350-56440BC34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A9167D-2C9B-4669-9DEB-98E9525C3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814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81755B-C7E0-4337-9DDE-4EA84803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E7BED-E35E-41CE-B8D1-505D5C4AD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D3FDB2-859B-49D5-AA13-4F58EF155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BCDDDA-6F07-4C6B-84D8-FC75DC45C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F402AD-886D-46B6-8360-FA278084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D64267-FF71-43C5-860C-BAC54751D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599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4FFA0-5B61-42B1-91CA-E9E2EE839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559CBE-B5B3-4731-BD8D-3C6F00A92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33EADB-8019-4985-9EC5-68A3B16AF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67B8E0-7147-4ECE-A438-8E1645F35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3A4AEB-270D-4E8C-98F6-52DB45AB4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98E17C-2862-4BEC-8CC7-8F88539B0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8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BCB156-B463-4C5A-8BFF-6AD154247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87FCEE-C700-49DE-9854-9FFC3F145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E9F0C8-6068-4315-88C9-061A66714F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6A6B4-0B4D-42CA-9CCD-51F1457E1596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763DA4-B972-46BD-AD28-87DFF1326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EF3A44-FDF9-4A55-AA72-E851BAAFF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24A55-F4C1-4BEE-BE75-6E9844E69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657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459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869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9129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5939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7501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851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776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661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594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3252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17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9058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08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76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496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1706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733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885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266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4928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 Jingqing</dc:creator>
  <cp:lastModifiedBy>Liang Jingqing</cp:lastModifiedBy>
  <cp:revision>2</cp:revision>
  <dcterms:created xsi:type="dcterms:W3CDTF">2020-10-29T13:35:16Z</dcterms:created>
  <dcterms:modified xsi:type="dcterms:W3CDTF">2020-10-29T13:43:09Z</dcterms:modified>
</cp:coreProperties>
</file>

<file path=docProps/thumbnail.jpeg>
</file>